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4" r:id="rId3"/>
    <p:sldId id="303" r:id="rId4"/>
    <p:sldId id="300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1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D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4BFED-BE3D-4566-924E-7F51C3D1F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5EEDD-3FF6-45DD-9976-A376E5F5F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4A784-99F3-405C-831D-D736B5D0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A1E76-56F8-4C8C-83BF-091F9A7FD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F0B7-DE7B-4733-B500-8B4D5F99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9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8227-4938-4A9B-B8A5-06941BEE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840E59-6176-4395-B770-D7E389A91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158E-38BF-474F-BC7C-62ED08BA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AD4F7-75C0-4138-9EA1-F5E6B9F0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37475-54AD-4A2F-BB15-64EB11BB7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49087-E6DD-42C0-8CCC-2BEC48993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D122A-5C38-4C4D-8A8B-BE7C3AFEA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6AB6-A414-4AF1-B9DC-914A563F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0797C-131B-4089-A906-4BC0B74E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246A4-BC68-4EAD-AF87-D78A2903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A470-1BAE-4A9E-A295-68ABE30F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C9B10-C5D7-4442-8F41-2AA3BBF75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F18D-6ADE-4C73-BC08-635BC518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65D06-16BE-4231-882C-68FED3435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AE464-A2E3-47C0-B4C9-2DB14E3B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FDE9-8AF4-4CCC-89DA-72EEDC63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BEB9-BEE5-486F-A079-9CE2B13FD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49B62-5D47-4E04-AD50-026DDADA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81153-2277-4F9D-9ED5-EE7636020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AC40E-6F47-4093-A8BF-32E287BC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D16AD-46C4-4ACC-A2C0-09860B6A6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C8083-84EB-4571-83E7-FFD3646F7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3547D-65B6-4B21-B194-23C49752F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4A05C8-F29B-4102-B2DC-F25DA56B5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B4156-EC43-4B14-8A7C-667BCD1CB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FFEDA-617F-45D7-9E94-06245414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6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3128-14F8-4FAE-9E2C-CEBFDE4B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4FB3E-BDBB-4E02-9C52-C5E6FB495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721AF-4265-457E-83AB-3862CB8B6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6D09-E422-4E67-A37B-052A0DBB4D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5B453D-1889-4FBF-B535-FD14B2BA3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1790DA-4A37-4C86-A75D-DCB3882F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3671F7-D66E-4B4D-A776-289BCE91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616D5-AD37-4D07-9835-C779426C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D61F1-5F73-4759-B367-7B027D1A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CB70C3-138B-41B3-A6A6-54F1DE21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A6651-0B60-48DD-B686-4E258093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7FFEDE-A44B-4F81-97F1-B1A9B2DB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903F5-29E2-42BB-926A-0203CDD3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6B11D-DDFE-4CF3-BA91-5DF5E9F9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80E63-212D-4DFF-9F5F-0D0DB3A7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CEB1-0808-493F-B353-8CB1CC36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AC461-657C-4A1B-9D2D-785745FE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0E43A-50AA-4470-B316-87F028F23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25A17-2B9E-437E-A84E-291B1F31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26396-99A7-4A95-9201-7AAA2063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66A8A-3345-4FD8-9E01-C6B78A19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6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E166-2F3E-4260-B67F-400139FC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79599-9A65-4A9B-BC07-50D3BA633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44794-C5AE-4EF3-B08D-17EC740A1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253E3-BD3F-4BE4-AB27-A113BF04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0271F-E378-497B-A850-4379DD85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B1F7C-3709-4B15-9D6B-7B53FA8A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CF770-6545-4F42-8A89-A904DE23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4B3F4-F2B1-4422-BF4B-D9D377358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76F2F-8991-454C-A529-CFE522B9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EF7D3-E9D7-41D3-9738-B46E896B2AF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606D-B54F-4ECA-ADDA-910964F6A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0D12F-8C39-49B5-B6A6-C8B2FEB37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5B3D-664A-43FC-8467-AE4CB5C83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bcamit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61B042-C2B6-40D2-B294-914AE460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31" y="0"/>
            <a:ext cx="8671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6D6B-515C-4FF4-9BA7-5257E460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Youth Activities this Year: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22AB-7FAD-4554-AF8F-FF7C5916E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17- Fishing and Volleyball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21- Back To School Bash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19- Top Golf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24- Fall Fellowship Games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28- Friendsgiving Progressive Supper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19- Ice-Skating/Christmas Party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rgbClr val="7030A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D3CD8C-4A8D-476E-B5EC-549EA434EC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0779" y="3429000"/>
            <a:ext cx="4638288" cy="23282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A0110-46D5-48CF-9275-0FCE2AC2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463040"/>
            <a:ext cx="10650415" cy="489936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March 20- Invite Community to Easter Service</a:t>
            </a:r>
          </a:p>
          <a:p>
            <a:r>
              <a:rPr lang="en-US" sz="3600" dirty="0"/>
              <a:t>April 24- Hope Center Work Day (every third Saturday of the month)</a:t>
            </a:r>
          </a:p>
          <a:p>
            <a:r>
              <a:rPr lang="en-US" sz="3600" dirty="0"/>
              <a:t>June 27- Youth Sunday </a:t>
            </a:r>
          </a:p>
          <a:p>
            <a:r>
              <a:rPr lang="en-US" sz="3600" dirty="0"/>
              <a:t>June or July- VBS</a:t>
            </a:r>
          </a:p>
          <a:p>
            <a:r>
              <a:rPr lang="en-US" sz="3600" dirty="0"/>
              <a:t>August 08- Pack book-sacks for local school</a:t>
            </a:r>
          </a:p>
          <a:p>
            <a:r>
              <a:rPr lang="en-US" sz="3600" dirty="0"/>
              <a:t>September 05- Service Day</a:t>
            </a:r>
          </a:p>
          <a:p>
            <a:r>
              <a:rPr lang="en-US" sz="3600" dirty="0"/>
              <a:t>October- Fall Festival/Trunk-or-Treat</a:t>
            </a:r>
          </a:p>
          <a:p>
            <a:r>
              <a:rPr lang="en-US" sz="3600" dirty="0"/>
              <a:t>December- Christmas Ministry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150A14-6CEE-40D5-A4F2-3E6B1C2A4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/>
              <a:t>Ministry Opportunities:</a:t>
            </a:r>
          </a:p>
        </p:txBody>
      </p:sp>
    </p:spTree>
    <p:extLst>
      <p:ext uri="{BB962C8B-B14F-4D97-AF65-F5344CB8AC3E}">
        <p14:creationId xmlns:p14="http://schemas.microsoft.com/office/powerpoint/2010/main" val="30841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3053-6922-4719-8662-65B854DE6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553B2-DC5B-4836-9E59-011C63EA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1500" dirty="0"/>
              <a:t>Looking forward to what God has in store this year! </a:t>
            </a:r>
          </a:p>
        </p:txBody>
      </p:sp>
    </p:spTree>
    <p:extLst>
      <p:ext uri="{BB962C8B-B14F-4D97-AF65-F5344CB8AC3E}">
        <p14:creationId xmlns:p14="http://schemas.microsoft.com/office/powerpoint/2010/main" val="127448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008814-B0C3-481A-809F-ED9B3C00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530" y="0"/>
            <a:ext cx="86649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9C4C1B-5E37-48CC-A3E6-4992F80F61A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69850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Who is THRIVE?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F6289-7366-49B5-95B3-F83307B5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/>
              <a:t>Colossians 2:6-7</a:t>
            </a:r>
            <a:r>
              <a:rPr lang="en-US" dirty="0"/>
              <a:t>, “Therefore, as you received Christ Jesus as Lord, so walk in him,</a:t>
            </a:r>
            <a:r>
              <a:rPr lang="en-US" b="1" dirty="0"/>
              <a:t> rooted </a:t>
            </a:r>
            <a:r>
              <a:rPr lang="en-US" dirty="0"/>
              <a:t>and </a:t>
            </a:r>
            <a:r>
              <a:rPr lang="en-US" b="1" dirty="0"/>
              <a:t>built up </a:t>
            </a:r>
            <a:r>
              <a:rPr lang="en-US" dirty="0"/>
              <a:t>in him and </a:t>
            </a:r>
            <a:r>
              <a:rPr lang="en-US" b="1" dirty="0"/>
              <a:t>established </a:t>
            </a:r>
            <a:r>
              <a:rPr lang="en-US" dirty="0"/>
              <a:t>in the faith, just as you were taught </a:t>
            </a:r>
            <a:r>
              <a:rPr lang="en-US" b="1" dirty="0"/>
              <a:t>abounding</a:t>
            </a:r>
            <a:r>
              <a:rPr lang="en-US" dirty="0"/>
              <a:t> in thanksgiving.”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Rooted in the Word and Prayer</a:t>
            </a:r>
          </a:p>
          <a:p>
            <a:r>
              <a:rPr lang="en-US" dirty="0"/>
              <a:t>Built up in the Christlikeness</a:t>
            </a:r>
          </a:p>
          <a:p>
            <a:r>
              <a:rPr lang="en-US" dirty="0"/>
              <a:t>Established in our Faith and Beliefs</a:t>
            </a:r>
          </a:p>
          <a:p>
            <a:r>
              <a:rPr lang="en-US" dirty="0"/>
              <a:t>Abounding in Thankfulness to the Father</a:t>
            </a:r>
          </a:p>
        </p:txBody>
      </p:sp>
    </p:spTree>
    <p:extLst>
      <p:ext uri="{BB962C8B-B14F-4D97-AF65-F5344CB8AC3E}">
        <p14:creationId xmlns:p14="http://schemas.microsoft.com/office/powerpoint/2010/main" val="12144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9925-5B39-427A-9734-9D72A8E03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u="sng" dirty="0"/>
              <a:t>What will be Taught and Cultivated?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66CC7-A926-42A6-8CC2-BA4CC675C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6867"/>
          </a:xfrm>
        </p:spPr>
        <p:txBody>
          <a:bodyPr/>
          <a:lstStyle/>
          <a:p>
            <a:r>
              <a:rPr lang="en-US" sz="3600" b="1" dirty="0">
                <a:effectLst/>
              </a:rPr>
              <a:t>T</a:t>
            </a:r>
            <a:r>
              <a:rPr lang="en-US" sz="3600" dirty="0">
                <a:effectLst/>
              </a:rPr>
              <a:t>eaching and Training in the Truth of God’s Word</a:t>
            </a:r>
          </a:p>
          <a:p>
            <a:r>
              <a:rPr lang="en-US" sz="3600" b="1" dirty="0">
                <a:effectLst/>
              </a:rPr>
              <a:t>H</a:t>
            </a:r>
            <a:r>
              <a:rPr lang="en-US" sz="3600" dirty="0">
                <a:effectLst/>
              </a:rPr>
              <a:t>eeding the Leadership of the Holy Spirit</a:t>
            </a:r>
          </a:p>
          <a:p>
            <a:r>
              <a:rPr lang="en-US" sz="3600" b="1" dirty="0">
                <a:effectLst/>
              </a:rPr>
              <a:t>R</a:t>
            </a:r>
            <a:r>
              <a:rPr lang="en-US" sz="3600" dirty="0">
                <a:effectLst/>
              </a:rPr>
              <a:t>eaching Outside the Walls of the Church</a:t>
            </a:r>
          </a:p>
          <a:p>
            <a:r>
              <a:rPr lang="en-US" sz="3600" b="1" dirty="0">
                <a:effectLst/>
              </a:rPr>
              <a:t>I</a:t>
            </a:r>
            <a:r>
              <a:rPr lang="en-US" sz="3600" dirty="0">
                <a:effectLst/>
              </a:rPr>
              <a:t>mitating the Compassion, influence, Holiness and humility of Jesus</a:t>
            </a:r>
          </a:p>
          <a:p>
            <a:r>
              <a:rPr lang="en-US" sz="3600" b="1" dirty="0">
                <a:effectLst/>
              </a:rPr>
              <a:t>V</a:t>
            </a:r>
            <a:r>
              <a:rPr lang="en-US" sz="3600" dirty="0">
                <a:effectLst/>
              </a:rPr>
              <a:t>ital Reliance Upon Prayer</a:t>
            </a:r>
          </a:p>
          <a:p>
            <a:r>
              <a:rPr lang="en-US" sz="3600" b="1" dirty="0">
                <a:effectLst/>
              </a:rPr>
              <a:t>E</a:t>
            </a:r>
            <a:r>
              <a:rPr lang="en-US" sz="3600" dirty="0">
                <a:effectLst/>
              </a:rPr>
              <a:t>quipping the Saints for Evangelism and Discipleship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1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6A62-6C2F-45A4-8435-706158E4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362FEF-57A3-4027-B16C-7B3F51948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04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17D9B9"/>
            </a:gs>
            <a:gs pos="83000">
              <a:srgbClr val="17D9B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5A33-8E27-424B-8837-88A33578B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Camp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B110-097B-4665-AA3E-CB0D953C819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Date: June 21-25</a:t>
            </a:r>
          </a:p>
          <a:p>
            <a:r>
              <a:rPr lang="en-US" sz="4000" dirty="0"/>
              <a:t>Where: Anderson, SC</a:t>
            </a:r>
          </a:p>
          <a:p>
            <a:r>
              <a:rPr lang="en-US" sz="4000" dirty="0"/>
              <a:t>Speakers: Clayton, Shari, and Jacob King</a:t>
            </a:r>
          </a:p>
          <a:p>
            <a:r>
              <a:rPr lang="en-US" sz="4000" dirty="0"/>
              <a:t>Worship: TBD</a:t>
            </a:r>
          </a:p>
          <a:p>
            <a:r>
              <a:rPr lang="en-US" sz="4000" dirty="0"/>
              <a:t>Price: $350.00; $175.00 for church members</a:t>
            </a:r>
          </a:p>
          <a:p>
            <a:r>
              <a:rPr lang="en-US" sz="4000" dirty="0"/>
              <a:t>Price includes camp cost and hotel cost</a:t>
            </a:r>
          </a:p>
          <a:p>
            <a:r>
              <a:rPr lang="en-US" sz="4000" dirty="0"/>
              <a:t>Camp Deposit: $50.00 due on February 7</a:t>
            </a:r>
          </a:p>
          <a:p>
            <a:r>
              <a:rPr lang="en-US" sz="4000" dirty="0"/>
              <a:t>If you help with both fundraisers, you may only have to pay camp deposit. </a:t>
            </a:r>
          </a:p>
        </p:txBody>
      </p:sp>
    </p:spTree>
    <p:extLst>
      <p:ext uri="{BB962C8B-B14F-4D97-AF65-F5344CB8AC3E}">
        <p14:creationId xmlns:p14="http://schemas.microsoft.com/office/powerpoint/2010/main" val="26590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76DB2-5A13-4241-90C2-AFC35D2D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E7D68-2581-4860-99C6-DF45CDAE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2339330"/>
            <a:ext cx="12090400" cy="550813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800" b="1" u="sng" dirty="0">
                <a:solidFill>
                  <a:schemeClr val="bg1"/>
                </a:solidFill>
                <a:latin typeface="Tempus Sans ITC" panose="04020404030D07020202" pitchFamily="82" charset="0"/>
              </a:rPr>
              <a:t>FUNDRAISING</a:t>
            </a:r>
          </a:p>
        </p:txBody>
      </p:sp>
    </p:spTree>
    <p:extLst>
      <p:ext uri="{BB962C8B-B14F-4D97-AF65-F5344CB8AC3E}">
        <p14:creationId xmlns:p14="http://schemas.microsoft.com/office/powerpoint/2010/main" val="94294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5B99-FD1D-4D54-8330-71CA631B3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FUNDRAISERS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364BE-1524-4A5B-AC66-661AC7227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Soup-er Bowl Sunday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C49C0-BDC3-4874-BB66-B548CB6D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505075"/>
            <a:ext cx="5157787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Date: February 7</a:t>
            </a:r>
          </a:p>
          <a:p>
            <a:r>
              <a:rPr lang="en-US" dirty="0"/>
              <a:t>Time: After Church</a:t>
            </a:r>
          </a:p>
          <a:p>
            <a:r>
              <a:rPr lang="en-US" dirty="0"/>
              <a:t>Soups will be provided</a:t>
            </a:r>
          </a:p>
          <a:p>
            <a:r>
              <a:rPr lang="en-US" dirty="0"/>
              <a:t>Need youth to fix bowls and bring desserts (brownies)</a:t>
            </a:r>
          </a:p>
          <a:p>
            <a:r>
              <a:rPr lang="en-US" dirty="0"/>
              <a:t>Be sure to wear gloves when preparing the soups</a:t>
            </a:r>
          </a:p>
          <a:p>
            <a:r>
              <a:rPr lang="en-US" dirty="0"/>
              <a:t>Can use some adult help in the kitchen.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A370A-9F35-47B2-8D41-2C5998349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Golf Fundraiser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C7ECF-B027-4FD8-ADB8-F93B306A2B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Date: TBA</a:t>
            </a:r>
          </a:p>
          <a:p>
            <a:r>
              <a:rPr lang="en-US" dirty="0"/>
              <a:t>Where: </a:t>
            </a:r>
            <a:r>
              <a:rPr lang="en-US" dirty="0" err="1"/>
              <a:t>Springview</a:t>
            </a:r>
            <a:r>
              <a:rPr lang="en-US" dirty="0"/>
              <a:t> Golf Course</a:t>
            </a:r>
          </a:p>
          <a:p>
            <a:r>
              <a:rPr lang="en-US" dirty="0"/>
              <a:t>$100 per hole sponsor</a:t>
            </a:r>
          </a:p>
          <a:p>
            <a:r>
              <a:rPr lang="en-US" dirty="0"/>
              <a:t>If you get two hole sponsors, you can pay for yourself and you will be helping the church pay for your other half.</a:t>
            </a:r>
          </a:p>
          <a:p>
            <a:r>
              <a:rPr lang="en-US" dirty="0"/>
              <a:t>Hole sponsors are direct profit for each individual camper.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0703C-3911-47EC-9ABC-49E38B9A12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3" y="234724"/>
            <a:ext cx="1973943" cy="1576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8CB9A3-3645-4AFB-9B30-48FB81F1EF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57" y="189253"/>
            <a:ext cx="1973943" cy="197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2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7C23-5328-4999-8B32-C32B6203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/>
              <a:t>How Can I Know What is Going on?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9F2C77-F5BD-4A5D-B81E-032CCCB3F1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59" y="1651050"/>
            <a:ext cx="5664591" cy="45883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34AB3-7F46-48F7-A008-900079636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/>
              <a:t>Bulletin</a:t>
            </a:r>
          </a:p>
          <a:p>
            <a:r>
              <a:rPr lang="en-US" sz="4800" dirty="0"/>
              <a:t>Announcement Slideshow Before Church</a:t>
            </a:r>
          </a:p>
          <a:p>
            <a:r>
              <a:rPr lang="en-US" sz="4800" dirty="0"/>
              <a:t>Announcements After Church</a:t>
            </a:r>
          </a:p>
          <a:p>
            <a:r>
              <a:rPr lang="en-US" sz="4800" dirty="0"/>
              <a:t>Quarterly Letter</a:t>
            </a:r>
          </a:p>
          <a:p>
            <a:r>
              <a:rPr lang="en-US" sz="4800" dirty="0"/>
              <a:t>Church Website (More information) </a:t>
            </a:r>
            <a:r>
              <a:rPr lang="en-US" sz="4800" dirty="0">
                <a:hlinkClick r:id="rId3"/>
              </a:rPr>
              <a:t>https://www.fbcamite.com/</a:t>
            </a:r>
            <a:endParaRPr lang="en-US" sz="4800" dirty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9931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D68B-ACD3-486E-B73B-F3F8F794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/>
              <a:t>Youth Activities this Year: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34C1F-506D-4CC7-A509-F38D34F6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5289452"/>
          </a:xfrm>
        </p:spPr>
        <p:txBody>
          <a:bodyPr>
            <a:normAutofit/>
          </a:bodyPr>
          <a:lstStyle/>
          <a:p>
            <a:r>
              <a:rPr lang="en-US" sz="3600" dirty="0"/>
              <a:t>January 31- Board Game Night</a:t>
            </a:r>
          </a:p>
          <a:p>
            <a:r>
              <a:rPr lang="en-US" sz="3600" dirty="0"/>
              <a:t>February 07- Super Bowl Party </a:t>
            </a:r>
          </a:p>
          <a:p>
            <a:r>
              <a:rPr lang="en-US" sz="3600" dirty="0"/>
              <a:t>February 20- Movie Night/Other</a:t>
            </a:r>
          </a:p>
          <a:p>
            <a:r>
              <a:rPr lang="en-US" sz="3600" dirty="0"/>
              <a:t>March 20- Invite Community to Easter Service/Youth Event</a:t>
            </a:r>
          </a:p>
          <a:p>
            <a:r>
              <a:rPr lang="en-US" sz="3600" dirty="0"/>
              <a:t>April 02- Good Friday Crawfish Boil</a:t>
            </a:r>
          </a:p>
          <a:p>
            <a:r>
              <a:rPr lang="en-US" sz="3600" dirty="0"/>
              <a:t>May 22- End of School Year Bash</a:t>
            </a:r>
          </a:p>
          <a:p>
            <a:r>
              <a:rPr lang="en-US" sz="3600" dirty="0"/>
              <a:t>June 19- Swimming Party (Pre-Camp party)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4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7022</TotalTime>
  <Words>464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Tempus Sans ITC</vt:lpstr>
      <vt:lpstr>Office Theme</vt:lpstr>
      <vt:lpstr>PowerPoint Presentation</vt:lpstr>
      <vt:lpstr>Who is THRIVE?</vt:lpstr>
      <vt:lpstr>What will be Taught and Cultivated?</vt:lpstr>
      <vt:lpstr>PowerPoint Presentation</vt:lpstr>
      <vt:lpstr>Camp Information:</vt:lpstr>
      <vt:lpstr>PowerPoint Presentation</vt:lpstr>
      <vt:lpstr>FUNDRAISERS</vt:lpstr>
      <vt:lpstr>How Can I Know What is Going on?</vt:lpstr>
      <vt:lpstr>Youth Activities this Year:</vt:lpstr>
      <vt:lpstr>Youth Activities this Year:</vt:lpstr>
      <vt:lpstr>Ministry Opportunities: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 McDaniel</dc:creator>
  <cp:lastModifiedBy>Austin McDaniel</cp:lastModifiedBy>
  <cp:revision>16</cp:revision>
  <dcterms:created xsi:type="dcterms:W3CDTF">2021-01-20T17:46:04Z</dcterms:created>
  <dcterms:modified xsi:type="dcterms:W3CDTF">2021-01-25T14:48:26Z</dcterms:modified>
</cp:coreProperties>
</file>